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59" r:id="rId5"/>
    <p:sldId id="260" r:id="rId6"/>
    <p:sldId id="261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78D1C-9A02-465A-A75C-8715A8B8A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20924B-2D8D-4738-AADE-9699189DF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C76BC9-49E5-4230-8F03-441CD7B79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66F0-D6FF-47F7-B236-8141C3DC7308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4C5E00-0835-4D6D-9282-6161C0017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0EA0E8-148C-4918-8531-4A6EED14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A32F-DB8C-4E4D-A43D-62551D712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08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C25ED-A1FE-4B7E-AD88-C2EE9BC3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F696B7-6EF5-41E3-838F-1CD856C09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8AC210-6231-46E7-9880-C9CBA6598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66F0-D6FF-47F7-B236-8141C3DC7308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23156D-AFEB-4E39-8F89-2346387B1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5E08E4-3CD0-4396-8EC5-A3E3FB4C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A32F-DB8C-4E4D-A43D-62551D712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36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AFDBFC3-2D86-41F4-A143-061E732125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A492269-2C17-444E-94A2-06C51D577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A4C9EE-F007-4070-BA27-ACBBEF464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66F0-D6FF-47F7-B236-8141C3DC7308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0962C1-7EC7-4504-94DA-4B2CF787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1D0703-897F-4A9F-AD11-ABA79C95C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A32F-DB8C-4E4D-A43D-62551D712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72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F4CBF-FCD3-4B87-AC09-93632B5F8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0BF5AE-E43B-4B4D-8576-B2A87B578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D508E6-C41B-4FBC-90C7-3A970A650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66F0-D6FF-47F7-B236-8141C3DC7308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EF9820-42A8-4F64-B696-07A8D7DCC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8EF571-E953-45E2-A242-332B75BC3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A32F-DB8C-4E4D-A43D-62551D712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8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333C70-2A35-48ED-8056-46330F5BF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67FE24-BA98-4549-952A-5F51BFE86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BEC349-C2F3-46C9-810C-7BEA5BE3C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66F0-D6FF-47F7-B236-8141C3DC7308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34B628-ED6B-4B46-ABE2-89786957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02256B-A2B7-4D03-98F8-04BFE365B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A32F-DB8C-4E4D-A43D-62551D712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519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278C6-DD00-4615-A83D-E1794650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FD9F62-DF96-451E-BA34-B4D25991E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4D52D8-A19A-4D73-84C9-1CE14C0CB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944571-11C9-4475-BE41-02C6D81E9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66F0-D6FF-47F7-B236-8141C3DC7308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5F7289-A8D5-44BB-88BA-EE9F72431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63735B-9D7F-40A9-A820-9E047BC09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A32F-DB8C-4E4D-A43D-62551D712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0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85F75C-14FE-4F2C-9679-2751E03DA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7BB2CE-FF18-4CB4-8DE2-605485254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434723A-63B3-420B-AD96-E276B86AB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C656D27-1120-427B-B5D5-F54B16DAE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A00B92-969B-467F-9CA7-8F581CA3CD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1A2ABE-91F0-4701-B6E4-52DEC2669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66F0-D6FF-47F7-B236-8141C3DC7308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12FDEA-AD5B-45FF-99BE-46F83E95D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F6EC51C-1286-4CA7-AA2E-574A0A0C2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A32F-DB8C-4E4D-A43D-62551D712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330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1A103-A504-4106-9708-B79ED33E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CC61D4-6108-47D5-8298-A294E1C61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66F0-D6FF-47F7-B236-8141C3DC7308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A707D4-4DE8-487D-A835-E0BA8A7AD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3CA96-4646-4DDC-A2E8-B34F9404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A32F-DB8C-4E4D-A43D-62551D712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139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800C26-3E55-46B8-A8AD-27EC80F92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66F0-D6FF-47F7-B236-8141C3DC7308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27DEFAA-BE1B-4F94-8AE2-C9286A70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0AD794-8910-448D-99A3-9B5A6ED24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A32F-DB8C-4E4D-A43D-62551D712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522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3F2F21-C8ED-474D-B30E-9D1155850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5748DD-2441-4FE9-9B41-A05A9280A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A0AE06-4E05-49DF-A915-CB25E4C1C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18ADEC-2348-4FBC-9E12-BBE719623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66F0-D6FF-47F7-B236-8141C3DC7308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946E1B-7569-43A5-A1A1-C0479E775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397DD2-9B8E-404E-AF72-7622CE594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A32F-DB8C-4E4D-A43D-62551D712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797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DF01D-BB4E-48F9-B103-AC0FA2C05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9684736-CBBB-4A13-A08C-EC89771E7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736A49-BDB8-4007-B597-BA731FE70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608AEC-4CB9-4D86-BD4F-09F3CE1DC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66F0-D6FF-47F7-B236-8141C3DC7308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2D17B2-C238-4CA7-82FF-A4B73911D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FE8D5E-415C-427F-8283-FF5FDB8A9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A32F-DB8C-4E4D-A43D-62551D712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19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5312C0-4E0C-4B78-804A-476084906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A998EB-44B0-43DC-B8C6-3BD48C514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F9258F-ED7C-40F1-A470-E106A282E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066F0-D6FF-47F7-B236-8141C3DC7308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72AA10-9FC4-4DD0-B5E4-0F886F74C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8803BF-DD44-4ED8-85BF-F947648DB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DA32F-DB8C-4E4D-A43D-62551D712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2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AB225BA-7412-4605-8E8D-5AED2BF5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1107CF-B206-45EA-81B4-522B6743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1" b="17598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04BB9CD-970D-4FE5-B4E3-D651735BF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2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F567E56-B969-4504-BE35-96144CDE1A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2152955"/>
            <a:ext cx="9966960" cy="2552091"/>
          </a:xfrm>
        </p:spPr>
        <p:txBody>
          <a:bodyPr anchor="ctr">
            <a:normAutofit/>
          </a:bodyPr>
          <a:lstStyle/>
          <a:p>
            <a:r>
              <a:rPr lang="en-US" altLang="zh-CN" sz="8000">
                <a:solidFill>
                  <a:srgbClr val="FFFFFF"/>
                </a:solidFill>
              </a:rPr>
              <a:t>Conquer Hogwarts</a:t>
            </a:r>
            <a:endParaRPr lang="zh-CN" altLang="en-US" sz="8000">
              <a:solidFill>
                <a:srgbClr val="FFFFF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A83112-D974-4FC5-866E-0A759E54A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0364" y="5342072"/>
            <a:ext cx="7891272" cy="70746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Aining Liu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0D6276-8D53-4DDA-A15A-90E0831F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195574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C150C7-96FB-4EB9-BDF9-212535A60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808342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78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7EDAF0-7A75-4E25-AE0A-61F48A019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developments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3DA1F3-05BF-4418-A3AF-342C872AD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Improve background (simulate thunder like the Hogwarts Dome)</a:t>
            </a:r>
          </a:p>
          <a:p>
            <a:r>
              <a:rPr lang="en-US" altLang="zh-CN" dirty="0"/>
              <a:t>Texture the castle</a:t>
            </a:r>
          </a:p>
          <a:p>
            <a:r>
              <a:rPr lang="en-US" altLang="zh-CN" dirty="0"/>
              <a:t>More delicate animation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4527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7D100-6F2E-45DC-8F1E-F22A6C3A07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2513" r="5238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12721F5-8BCA-489D-AAA4-64635D74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 altLang="zh-CN" b="1">
                <a:solidFill>
                  <a:srgbClr val="FFFFFF"/>
                </a:solidFill>
              </a:rPr>
              <a:t>Inspiration and Concept</a:t>
            </a:r>
            <a:endParaRPr lang="zh-CN" altLang="en-US" b="1">
              <a:solidFill>
                <a:srgbClr val="FFFF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B614CC-74CC-4E1C-B678-ADD9ED0BF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>
            <a:normAutofit/>
          </a:bodyPr>
          <a:lstStyle/>
          <a:p>
            <a:r>
              <a:rPr lang="en-US" altLang="zh-CN" sz="2000" kern="100" dirty="0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 movie Harry Potter</a:t>
            </a:r>
            <a:endParaRPr lang="en-US" altLang="zh-CN" sz="2000" kern="100" dirty="0">
              <a:solidFill>
                <a:srgbClr val="FFFFFF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kern="100" dirty="0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What is it like to be the</a:t>
            </a:r>
            <a:r>
              <a:rPr lang="zh-CN" altLang="en-US" sz="2000" kern="100" dirty="0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bad</a:t>
            </a:r>
            <a:r>
              <a:rPr lang="zh-CN" altLang="en-US" sz="2000" kern="100" dirty="0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guy</a:t>
            </a:r>
            <a:r>
              <a:rPr lang="zh-CN" altLang="en-US" sz="2000" kern="100" dirty="0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？</a:t>
            </a:r>
            <a:endParaRPr lang="en-US" altLang="zh-CN" sz="2000" kern="100" dirty="0">
              <a:solidFill>
                <a:srgbClr val="FFFFFF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kern="100" dirty="0">
              <a:solidFill>
                <a:srgbClr val="FFFFFF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kern="100" dirty="0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Target player: people who are familiar with Harry Potter or people who wants to learn about Harry Potter</a:t>
            </a:r>
            <a:endParaRPr lang="en-US" altLang="zh-CN" sz="2000" kern="100" dirty="0">
              <a:solidFill>
                <a:srgbClr val="FFFFFF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kern="100" dirty="0">
              <a:solidFill>
                <a:srgbClr val="FFFFFF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kern="100" dirty="0">
                <a:solidFill>
                  <a:srgbClr val="FFFFFF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Highlight: Every character should correspond </a:t>
            </a:r>
            <a:r>
              <a:rPr lang="en-US" altLang="zh-CN" sz="2000" kern="100" dirty="0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 a plot in the movie</a:t>
            </a:r>
            <a:endParaRPr lang="en-US" altLang="zh-CN" sz="2000" kern="100" dirty="0">
              <a:solidFill>
                <a:srgbClr val="FFFFFF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solidFill>
                <a:srgbClr val="FFFFFF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000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43EF02-10A3-4B57-B9A5-8B40A2607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5" r="633" b="-2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54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2B42799-394D-4A1F-B88D-CCEF94CF3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6968" b="21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49206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5A94043-90A3-4825-86EC-6514660E7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998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Mechanic 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9BB70F-D26E-4FCE-8999-03B725EC6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9290" y="2121763"/>
            <a:ext cx="3764826" cy="377301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Simple shooting mechanic to destroy the Guardian of Hogwarts</a:t>
            </a:r>
          </a:p>
          <a:p>
            <a:r>
              <a:rPr lang="en-US" altLang="zh-CN" sz="2400" dirty="0"/>
              <a:t>Alter the projectile of the bullet using up/down key</a:t>
            </a:r>
          </a:p>
          <a:p>
            <a:r>
              <a:rPr lang="en-US" altLang="zh-CN" sz="2400" dirty="0"/>
              <a:t>Increase the speed of the bullet by pressing ‘s’</a:t>
            </a:r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92503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ABFE404-8D65-4573-A3EF-6DF477936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082A83-1108-4919-8A91-57593A54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9" y="4610244"/>
            <a:ext cx="3649703" cy="1714500"/>
          </a:xfrm>
        </p:spPr>
        <p:txBody>
          <a:bodyPr>
            <a:normAutofit/>
          </a:bodyPr>
          <a:lstStyle/>
          <a:p>
            <a:r>
              <a:rPr lang="en-US" altLang="zh-CN" sz="2800"/>
              <a:t>Aesthetics</a:t>
            </a:r>
            <a:endParaRPr lang="zh-CN" altLang="en-US" sz="280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3E7581-A89B-43C2-BBED-FBA38A5C8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06" r="-1" b="6804"/>
          <a:stretch/>
        </p:blipFill>
        <p:spPr>
          <a:xfrm>
            <a:off x="673749" y="370320"/>
            <a:ext cx="3716238" cy="4051011"/>
          </a:xfrm>
          <a:prstGeom prst="rect">
            <a:avLst/>
          </a:prstGeom>
        </p:spPr>
      </p:pic>
      <p:pic>
        <p:nvPicPr>
          <p:cNvPr id="2050" name="Picture 2" descr="The Death Eaters Quiz | Wizarding World">
            <a:extLst>
              <a:ext uri="{FF2B5EF4-FFF2-40B4-BE49-F238E27FC236}">
                <a16:creationId xmlns:a16="http://schemas.microsoft.com/office/drawing/2014/main" id="{17C51AD7-4BEB-41FC-A01F-5124E8DC1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0554"/>
          <a:stretch/>
        </p:blipFill>
        <p:spPr bwMode="auto">
          <a:xfrm>
            <a:off x="4719344" y="370320"/>
            <a:ext cx="6798905" cy="405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F5191F1-A1C8-4AEE-8007-DF304E42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47363" y="4750763"/>
            <a:ext cx="0" cy="1371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23F794-174C-424D-89FF-CF85F16F5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017" y="4631791"/>
            <a:ext cx="6725232" cy="137160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zh-CN" sz="1700" dirty="0"/>
          </a:p>
          <a:p>
            <a:r>
              <a:rPr lang="en-US" altLang="zh-CN" sz="1700" dirty="0"/>
              <a:t>Death Eater</a:t>
            </a:r>
          </a:p>
          <a:p>
            <a:r>
              <a:rPr lang="en-US" altLang="zh-CN" sz="1700" dirty="0"/>
              <a:t>Characters from the movie</a:t>
            </a:r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1323085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ABFE404-8D65-4573-A3EF-6DF477936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E8CC69B-4481-40BF-A9CD-D31916D09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9" y="4610244"/>
            <a:ext cx="3649703" cy="171450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Aesthetic</a:t>
            </a:r>
            <a:endParaRPr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C10114-3272-4E02-8CAD-11BD6B1A0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64" r="-3" b="17121"/>
          <a:stretch/>
        </p:blipFill>
        <p:spPr>
          <a:xfrm>
            <a:off x="673749" y="370320"/>
            <a:ext cx="3716238" cy="4051011"/>
          </a:xfrm>
          <a:prstGeom prst="rect">
            <a:avLst/>
          </a:prstGeom>
        </p:spPr>
      </p:pic>
      <p:pic>
        <p:nvPicPr>
          <p:cNvPr id="3074" name="Picture 2" descr="harry potter dementor looping projection | Harry potter dementors, Harry  potter, Harry potter tattoos">
            <a:extLst>
              <a:ext uri="{FF2B5EF4-FFF2-40B4-BE49-F238E27FC236}">
                <a16:creationId xmlns:a16="http://schemas.microsoft.com/office/drawing/2014/main" id="{522FD7B5-D5EF-4406-8907-3D0CA132F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1" r="-2" b="6585"/>
          <a:stretch/>
        </p:blipFill>
        <p:spPr bwMode="auto">
          <a:xfrm>
            <a:off x="4719344" y="370320"/>
            <a:ext cx="6798905" cy="405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F5191F1-A1C8-4AEE-8007-DF304E42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47363" y="4750763"/>
            <a:ext cx="0" cy="1371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E115AD-8033-4674-8667-F6287A9BD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019" y="4610244"/>
            <a:ext cx="6725232" cy="1714500"/>
          </a:xfrm>
        </p:spPr>
        <p:txBody>
          <a:bodyPr anchor="ctr">
            <a:normAutofit/>
          </a:bodyPr>
          <a:lstStyle/>
          <a:p>
            <a:r>
              <a:rPr lang="en-US" altLang="zh-CN" sz="1700" dirty="0"/>
              <a:t>Dementor</a:t>
            </a:r>
          </a:p>
          <a:p>
            <a:r>
              <a:rPr lang="en-US" altLang="zh-CN" sz="1700" dirty="0"/>
              <a:t>Characters from the movie</a:t>
            </a:r>
            <a:endParaRPr lang="zh-CN" altLang="en-US" sz="1700" dirty="0"/>
          </a:p>
          <a:p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2765051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D731904-7733-45B0-902C-289497204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04E6397-35D7-4AEC-9DA9-B7F6B12B8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E388081-AFF2-4EE4-9320-88E012D3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>
            <a:normAutofit/>
          </a:bodyPr>
          <a:lstStyle/>
          <a:p>
            <a:r>
              <a:rPr lang="en-US" altLang="zh-CN" sz="3200"/>
              <a:t>Guardian of Hogwarts</a:t>
            </a:r>
            <a:endParaRPr lang="zh-CN" altLang="en-US" sz="32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1548D1-CCED-4606-865E-056281A59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" r="10038" b="3"/>
          <a:stretch/>
        </p:blipFill>
        <p:spPr>
          <a:xfrm>
            <a:off x="6" y="10"/>
            <a:ext cx="4884383" cy="39959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1B1325-6FE0-4369-93E9-ABE66DEDE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88"/>
          <a:stretch/>
        </p:blipFill>
        <p:spPr>
          <a:xfrm>
            <a:off x="5074877" y="10"/>
            <a:ext cx="7117118" cy="399591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2C5A04F-2AEB-4631-8314-A8B812E1E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2B1C70-BF3F-41BD-871B-63D8F911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33BF63-2A9B-4AD9-8983-A530D6E93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/>
          </a:bodyPr>
          <a:lstStyle/>
          <a:p>
            <a:r>
              <a:rPr lang="en-US" altLang="zh-CN" sz="2000" dirty="0"/>
              <a:t>Stone statute waken by professor </a:t>
            </a:r>
            <a:r>
              <a:rPr lang="en-US" altLang="zh-CN" sz="2000" b="0" i="0" dirty="0">
                <a:solidFill>
                  <a:srgbClr val="333333"/>
                </a:solidFill>
                <a:effectLst/>
              </a:rPr>
              <a:t>McGonagall in Harry Potter and the Deathly Hallows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83647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DFADE4C-1DAE-4338-8E04-31C655E6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29321"/>
            <a:ext cx="3657600" cy="164592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Guardian of Hogwarts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6CDB3F-D128-40C0-868C-7696A7FCE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67" t="26621" r="43792" b="46966"/>
          <a:stretch/>
        </p:blipFill>
        <p:spPr>
          <a:xfrm>
            <a:off x="832473" y="130922"/>
            <a:ext cx="3350644" cy="39381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8D3472-BD44-4076-A496-1B781FECF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12585" r="13118" b="12958"/>
          <a:stretch/>
        </p:blipFill>
        <p:spPr>
          <a:xfrm>
            <a:off x="5015590" y="130922"/>
            <a:ext cx="6943882" cy="39766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143137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D5FB0A-47E6-482B-A56A-0F3D5BD61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4329321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altLang="zh-CN" sz="1700" dirty="0"/>
              <a:t>Boat from </a:t>
            </a:r>
            <a:r>
              <a:rPr lang="en-US" altLang="zh-CN" sz="17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Harry Potter and the Goblet of Fire</a:t>
            </a:r>
            <a:r>
              <a:rPr lang="en-US" altLang="zh-CN" sz="1700" dirty="0"/>
              <a:t> </a:t>
            </a:r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3719097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1D51AC2-3AF3-46A1-ACF7-626ACCFA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4615840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altLang="zh-CN" sz="3000" dirty="0">
                <a:solidFill>
                  <a:schemeClr val="bg1"/>
                </a:solidFill>
              </a:rPr>
              <a:t>Guardian of Hogwarts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37B524-B2F7-4DD9-8B70-AA9D9E7D00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6" r="20994" b="-1"/>
          <a:stretch/>
        </p:blipFill>
        <p:spPr>
          <a:xfrm>
            <a:off x="393308" y="352931"/>
            <a:ext cx="5559480" cy="37490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052136-11B7-4CB7-A74F-A0D83A8F4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1" r="6922" b="-2"/>
          <a:stretch/>
        </p:blipFill>
        <p:spPr>
          <a:xfrm>
            <a:off x="6251736" y="357013"/>
            <a:ext cx="5546955" cy="3749040"/>
          </a:xfrm>
          <a:prstGeom prst="rect">
            <a:avLst/>
          </a:prstGeom>
        </p:spPr>
      </p:pic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35A84B-C27A-4E25-8BB0-22BD18455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4615840"/>
            <a:ext cx="6609921" cy="1526741"/>
          </a:xfrm>
        </p:spPr>
        <p:txBody>
          <a:bodyPr anchor="ctr">
            <a:normAutofit/>
          </a:bodyPr>
          <a:lstStyle/>
          <a:p>
            <a:r>
              <a:rPr lang="en-US" altLang="zh-CN" sz="1800" dirty="0">
                <a:solidFill>
                  <a:schemeClr val="bg1"/>
                </a:solidFill>
              </a:rPr>
              <a:t>Dragon from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Harry Potter and the Goblet of Fire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655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D9E251-326E-456D-982C-8C81BCB6E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4615840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altLang="zh-CN" sz="3000">
                <a:solidFill>
                  <a:schemeClr val="bg1"/>
                </a:solidFill>
              </a:rPr>
              <a:t>Implementation</a:t>
            </a:r>
            <a:endParaRPr lang="zh-CN" altLang="en-US" sz="300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D9CFFE-74DC-4608-9931-E3AB0BBCDE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56" r="-2" b="28762"/>
          <a:stretch/>
        </p:blipFill>
        <p:spPr>
          <a:xfrm>
            <a:off x="393308" y="352931"/>
            <a:ext cx="5559480" cy="37490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236132-AEFE-46C2-A640-622DFE495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2" r="9890" b="-2"/>
          <a:stretch/>
        </p:blipFill>
        <p:spPr>
          <a:xfrm>
            <a:off x="6251736" y="357013"/>
            <a:ext cx="5546955" cy="37490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EA9A5F-2946-4C6D-9C9B-B1AA578AE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4615840"/>
            <a:ext cx="6609921" cy="1526741"/>
          </a:xfrm>
        </p:spPr>
        <p:txBody>
          <a:bodyPr anchor="ctr">
            <a:normAutofit/>
          </a:bodyPr>
          <a:lstStyle/>
          <a:p>
            <a:r>
              <a:rPr lang="en-US" altLang="zh-CN" sz="2200" dirty="0">
                <a:solidFill>
                  <a:schemeClr val="bg1"/>
                </a:solidFill>
              </a:rPr>
              <a:t>Generate box for each guardian</a:t>
            </a:r>
          </a:p>
          <a:p>
            <a:r>
              <a:rPr lang="en-US" altLang="zh-CN" sz="2200" dirty="0">
                <a:solidFill>
                  <a:schemeClr val="bg1"/>
                </a:solidFill>
              </a:rPr>
              <a:t>Detect whether the bullet is in the box</a:t>
            </a:r>
            <a:endParaRPr lang="zh-CN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19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169</Words>
  <Application>Microsoft Office PowerPoint</Application>
  <PresentationFormat>宽屏</PresentationFormat>
  <Paragraphs>33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等线</vt:lpstr>
      <vt:lpstr>等线 Light</vt:lpstr>
      <vt:lpstr>Arial</vt:lpstr>
      <vt:lpstr>Arial</vt:lpstr>
      <vt:lpstr>Calibri</vt:lpstr>
      <vt:lpstr>Tw Cen MT</vt:lpstr>
      <vt:lpstr>Office 主题​​</vt:lpstr>
      <vt:lpstr>Conquer Hogwarts</vt:lpstr>
      <vt:lpstr>Inspiration and Concept</vt:lpstr>
      <vt:lpstr>Mechanic </vt:lpstr>
      <vt:lpstr>Aesthetics</vt:lpstr>
      <vt:lpstr>Aesthetic</vt:lpstr>
      <vt:lpstr>Guardian of Hogwarts</vt:lpstr>
      <vt:lpstr>Guardian of Hogwarts</vt:lpstr>
      <vt:lpstr>Guardian of Hogwarts</vt:lpstr>
      <vt:lpstr>Implementation</vt:lpstr>
      <vt:lpstr>Future developments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Conquer Hogwarts</dc:title>
  <dc:creator>Aining Liu</dc:creator>
  <cp:lastModifiedBy>Aining Liu</cp:lastModifiedBy>
  <cp:revision>4</cp:revision>
  <dcterms:created xsi:type="dcterms:W3CDTF">2020-12-14T08:49:44Z</dcterms:created>
  <dcterms:modified xsi:type="dcterms:W3CDTF">2020-12-14T09:53:13Z</dcterms:modified>
</cp:coreProperties>
</file>